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90" y="-1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  <p:sp>
        <p:nvSpPr>
          <p:cNvPr id="7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3414319" y="2457206"/>
            <a:ext cx="5018990" cy="886397"/>
          </a:xfrm>
        </p:spPr>
        <p:txBody>
          <a:bodyPr wrap="square" lIns="0" tIns="0" rIns="0" bIns="0" anchor="b" anchorCtr="0">
            <a:normAutofit/>
          </a:bodyPr>
          <a:lstStyle>
            <a:lvl1pPr marL="0" indent="0" algn="r">
              <a:lnSpc>
                <a:spcPct val="90000"/>
              </a:lnSpc>
              <a:spcBef>
                <a:spcPts val="0"/>
              </a:spcBef>
              <a:buFontTx/>
              <a:buNone/>
              <a:defRPr sz="3200" b="1" i="0" baseline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Text Placeholder 6"/>
          <p:cNvSpPr>
            <a:spLocks noGrp="1"/>
          </p:cNvSpPr>
          <p:nvPr>
            <p:ph type="body" sz="quarter" idx="14"/>
          </p:nvPr>
        </p:nvSpPr>
        <p:spPr>
          <a:xfrm>
            <a:off x="3414319" y="3388898"/>
            <a:ext cx="5018990" cy="276999"/>
          </a:xfrm>
        </p:spPr>
        <p:txBody>
          <a:bodyPr wrap="square" lIns="0" tIns="0" rIns="0" bIns="0">
            <a:spAutoFit/>
          </a:bodyPr>
          <a:lstStyle>
            <a:lvl1pPr marL="0" indent="0" algn="r">
              <a:buFontTx/>
              <a:buNone/>
              <a:defRPr sz="1800" b="0" i="1" baseline="0">
                <a:solidFill>
                  <a:srgbClr val="0000FF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1pPr>
            <a:lvl2pPr marL="457200" indent="0" algn="r">
              <a:buFontTx/>
              <a:buNone/>
              <a:defRPr sz="2000">
                <a:solidFill>
                  <a:srgbClr val="7A7878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2pPr>
            <a:lvl3pPr marL="914400" indent="0" algn="r">
              <a:buFontTx/>
              <a:buNone/>
              <a:defRPr sz="2000">
                <a:solidFill>
                  <a:srgbClr val="7A7878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3pPr>
            <a:lvl4pPr marL="1371600" indent="0" algn="r">
              <a:buFontTx/>
              <a:buNone/>
              <a:defRPr sz="2000">
                <a:solidFill>
                  <a:srgbClr val="7A7878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4pPr>
            <a:lvl5pPr marL="1828800" indent="0" algn="r">
              <a:buFontTx/>
              <a:buNone/>
              <a:defRPr sz="2000">
                <a:solidFill>
                  <a:srgbClr val="7A7878"/>
                </a:solidFill>
                <a:latin typeface="Tahoma" pitchFamily="34" charset="0"/>
                <a:ea typeface="Tahoma" pitchFamily="34" charset="0"/>
                <a:cs typeface="Tahoma" pitchFamily="34" charset="0"/>
              </a:defRPr>
            </a:lvl5pPr>
          </a:lstStyle>
          <a:p>
            <a:pPr lvl="0"/>
            <a:r>
              <a:rPr lang="en-US" dirty="0" smtClean="0"/>
              <a:t>Click to edit Master text </a:t>
            </a:r>
            <a:r>
              <a:rPr lang="en-US" dirty="0" smtClean="0"/>
              <a:t>styles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296485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72943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262178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17347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333663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81782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3208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34829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01108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65858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762750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CF8FAA-04EB-4A4B-AE30-F9AE2319A176}" type="datetimeFigureOut">
              <a:rPr lang="hu-HU" smtClean="0"/>
              <a:t>2014.06.02.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CCA69F-0666-4EEF-A407-C60592362DE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931647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hu-HU" dirty="0" smtClean="0"/>
              <a:t>Red, bold</a:t>
            </a:r>
            <a:endParaRPr lang="hu-HU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hu-HU" dirty="0" smtClean="0"/>
              <a:t>Blue, italic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7213854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with red, italic font</dc:title>
  <dc:creator>zolnai</dc:creator>
  <cp:lastModifiedBy>zolnai</cp:lastModifiedBy>
  <cp:revision>5</cp:revision>
  <dcterms:created xsi:type="dcterms:W3CDTF">2014-06-02T12:48:09Z</dcterms:created>
  <dcterms:modified xsi:type="dcterms:W3CDTF">2014-06-02T13:55:33Z</dcterms:modified>
</cp:coreProperties>
</file>

<file path=docProps/thumbnail.jpeg>
</file>