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50" r:id="rId1"/>
  </p:sldMasterIdLst>
  <p:handoutMasterIdLst>
    <p:handoutMasterId r:id="rId3"/>
  </p:handout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-54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-2898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BEFC4-D6EE-443A-89EA-420DCD4817DC}" type="datetimeFigureOut">
              <a:rPr lang="en-US" smtClean="0"/>
              <a:pPr/>
              <a:t>4/9/2016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4B050-13CA-4584-9240-5C1F27B546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219456" y="146304"/>
            <a:ext cx="11753088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18979" y="381001"/>
            <a:ext cx="109728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844800" y="2819400"/>
            <a:ext cx="8746979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7416800" y="6509004"/>
            <a:ext cx="4003040" cy="274320"/>
          </a:xfrm>
        </p:spPr>
        <p:txBody>
          <a:bodyPr vert="horz" rtlCol="0"/>
          <a:lstStyle>
            <a:extLst/>
          </a:lstStyle>
          <a:p>
            <a:fld id="{4AAD347D-5ACD-4C99-B74B-A9C85AD731AF}" type="datetimeFigureOut">
              <a:rPr lang="en-US" smtClean="0"/>
              <a:pPr/>
              <a:t>4/9/2016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11518603" y="6509004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2133600" y="6509004"/>
            <a:ext cx="5209952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4/9/2016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4/9/2016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84523" y="1424588"/>
            <a:ext cx="10668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4/9/2016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33504" y="3267456"/>
            <a:ext cx="98755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498230"/>
            <a:ext cx="103632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3287713"/>
            <a:ext cx="103632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7416800" y="6513670"/>
            <a:ext cx="4003040" cy="274320"/>
          </a:xfrm>
        </p:spPr>
        <p:txBody>
          <a:bodyPr vert="horz" rtlCol="0"/>
          <a:lstStyle>
            <a:extLst/>
          </a:lstStyle>
          <a:p>
            <a:fld id="{4509A250-FF31-4206-8172-F9D3106AACB1}" type="datetimeFigureOut">
              <a:rPr lang="en-US" smtClean="0"/>
              <a:pPr/>
              <a:t>4/9/2016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11518603" y="6513670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133600" y="6513670"/>
            <a:ext cx="5209952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45920"/>
            <a:ext cx="53848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45920"/>
            <a:ext cx="53848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4/9/2016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521440" y="6514568"/>
            <a:ext cx="619051" cy="274320"/>
          </a:xfrm>
        </p:spPr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84523" y="1424588"/>
            <a:ext cx="10668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22325" y="2165216"/>
            <a:ext cx="49987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400800" y="2165216"/>
            <a:ext cx="49987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51948"/>
            <a:ext cx="109728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4/9/2016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521440" y="6514568"/>
            <a:ext cx="619051" cy="274320"/>
          </a:xfrm>
        </p:spPr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53218"/>
            <a:ext cx="109728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4/9/2016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84523" y="1424588"/>
            <a:ext cx="10668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4/9/2016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743403" y="1057656"/>
            <a:ext cx="49987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7515" y="304800"/>
            <a:ext cx="524256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617515" y="1107560"/>
            <a:ext cx="524256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04800" y="2209800"/>
            <a:ext cx="11555275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7416800" y="6513670"/>
            <a:ext cx="4003040" cy="274320"/>
          </a:xfrm>
        </p:spPr>
        <p:txBody>
          <a:bodyPr vert="horz" rtlCol="0"/>
          <a:lstStyle>
            <a:extLst/>
          </a:lstStyle>
          <a:p>
            <a:fld id="{4509A250-FF31-4206-8172-F9D3106AACB1}" type="datetimeFigureOut">
              <a:rPr lang="en-US" smtClean="0"/>
              <a:pPr/>
              <a:t>4/9/2016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11518603" y="6513670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2133600" y="6513670"/>
            <a:ext cx="5209952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3924" y="4724400"/>
            <a:ext cx="73152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53924" y="5388937"/>
            <a:ext cx="73152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406400" y="249864"/>
            <a:ext cx="113792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7416800" y="6509004"/>
            <a:ext cx="4003040" cy="274320"/>
          </a:xfrm>
        </p:spPr>
        <p:txBody>
          <a:bodyPr vert="horz" rtlCol="0"/>
          <a:lstStyle>
            <a:extLst/>
          </a:lstStyle>
          <a:p>
            <a:fld id="{4509A250-FF31-4206-8172-F9D3106AACB1}" type="datetimeFigureOut">
              <a:rPr lang="en-US" smtClean="0"/>
              <a:pPr/>
              <a:t>4/9/2016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11518603" y="6509004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133600" y="6509004"/>
            <a:ext cx="5209952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219456" y="147085"/>
            <a:ext cx="11747795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727200" y="6400800"/>
            <a:ext cx="5616352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7416800" y="6400800"/>
            <a:ext cx="400304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509A250-FF31-4206-8172-F9D3106AACB1}" type="datetimeFigureOut">
              <a:rPr lang="en-US" smtClean="0"/>
              <a:pPr/>
              <a:t>4/9/2016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1518603" y="6514568"/>
            <a:ext cx="619051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53536"/>
            <a:ext cx="109728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1646237"/>
            <a:ext cx="109728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ft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104720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4909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Foundry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</dc:creator>
  <cp:lastModifiedBy>user</cp:lastModifiedBy>
  <cp:revision>26</cp:revision>
  <dcterms:created xsi:type="dcterms:W3CDTF">2016-01-21T13:13:52Z</dcterms:created>
  <dcterms:modified xsi:type="dcterms:W3CDTF">2016-04-08T22:35:08Z</dcterms:modified>
</cp:coreProperties>
</file>